
<file path=[Content_Types].xml><?xml version="1.0" encoding="utf-8"?>
<Types xmlns="http://schemas.openxmlformats.org/package/2006/content-types">
  <Default Extension="gif" ContentType="image/gif"/>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D7F4B-1C45-47EA-ABD1-6E6F02FFF089}" v="4" dt="2020-12-17T17:17:37.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95009"/>
  </p:normalViewPr>
  <p:slideViewPr>
    <p:cSldViewPr snapToGrid="0" snapToObjects="1">
      <p:cViewPr varScale="1">
        <p:scale>
          <a:sx n="56" d="100"/>
          <a:sy n="56"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Perreaux" userId="c46aca0a-732d-4b55-b5bf-16a3fb9041d3" providerId="ADAL" clId="{9C1D7F4B-1C45-47EA-ABD1-6E6F02FFF089}"/>
    <pc:docChg chg="custSel modSld">
      <pc:chgData name="Christine Perreaux" userId="c46aca0a-732d-4b55-b5bf-16a3fb9041d3" providerId="ADAL" clId="{9C1D7F4B-1C45-47EA-ABD1-6E6F02FFF089}" dt="2020-12-17T16:58:18.031" v="15" actId="20577"/>
      <pc:docMkLst>
        <pc:docMk/>
      </pc:docMkLst>
      <pc:sldChg chg="modSp mod">
        <pc:chgData name="Christine Perreaux" userId="c46aca0a-732d-4b55-b5bf-16a3fb9041d3" providerId="ADAL" clId="{9C1D7F4B-1C45-47EA-ABD1-6E6F02FFF089}" dt="2020-12-17T16:58:18.031" v="15" actId="20577"/>
        <pc:sldMkLst>
          <pc:docMk/>
          <pc:sldMk cId="601687835" sldId="257"/>
        </pc:sldMkLst>
        <pc:spChg chg="mod">
          <ac:chgData name="Christine Perreaux" userId="c46aca0a-732d-4b55-b5bf-16a3fb9041d3" providerId="ADAL" clId="{9C1D7F4B-1C45-47EA-ABD1-6E6F02FFF089}" dt="2020-12-17T16:58:18.031" v="15" actId="20577"/>
          <ac:spMkLst>
            <pc:docMk/>
            <pc:sldMk cId="601687835" sldId="257"/>
            <ac:spMk id="2" creationId="{B4F9DE77-BC5B-6B42-BFC0-E88FDDE209B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17286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9432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5873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9574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5719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9613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4063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2975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7057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8185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8905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12/17/2020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797714002"/>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hyperlink" Target="https://can01.safelinks.protection.outlook.com/?url=https%3A%2F%2Fyoutu.be%2F__7eCriK2no&amp;data=04%7C01%7CChristine.Perreaux%40lethsd.ab.ca%7C5469063f71364b25774808d8a2aedc4f%7C3c0e8b63e64e4c8da40f1d213b670472%7C0%7C0%7C637438219181337330%7CUnknown%7CTWFpbGZsb3d8eyJWIjoiMC4wLjAwMDAiLCJQIjoiV2luMzIiLCJBTiI6Ik1haWwiLCJXVCI6Mn0%3D%7C1000&amp;sdata=myJFOcZmiwUKurQ44UIFAJcyh5Eii6iIwXP2PVkRbWo%3D&amp;reserved=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7CF358DE-9718-476F-95A9-16EC23161C9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0"/>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F0F395FD-89E0-4B7B-95B1-C6DC06DE9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2074"/>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5AD59-8B6D-9A42-AD1D-2619383A5AF4}"/>
              </a:ext>
            </a:extLst>
          </p:cNvPr>
          <p:cNvSpPr>
            <a:spLocks noGrp="1"/>
          </p:cNvSpPr>
          <p:nvPr>
            <p:ph type="ctrTitle"/>
          </p:nvPr>
        </p:nvSpPr>
        <p:spPr>
          <a:xfrm>
            <a:off x="762000" y="1523999"/>
            <a:ext cx="5334000" cy="3535018"/>
          </a:xfrm>
        </p:spPr>
        <p:txBody>
          <a:bodyPr anchor="ctr">
            <a:normAutofit/>
          </a:bodyPr>
          <a:lstStyle/>
          <a:p>
            <a:pPr algn="l"/>
            <a:r>
              <a:rPr lang="en-US" sz="8000" dirty="0">
                <a:solidFill>
                  <a:srgbClr val="FFFFFF"/>
                </a:solidFill>
              </a:rPr>
              <a:t>Exploding Snowmen!</a:t>
            </a:r>
          </a:p>
        </p:txBody>
      </p:sp>
      <p:sp>
        <p:nvSpPr>
          <p:cNvPr id="3" name="Subtitle 2">
            <a:extLst>
              <a:ext uri="{FF2B5EF4-FFF2-40B4-BE49-F238E27FC236}">
                <a16:creationId xmlns:a16="http://schemas.microsoft.com/office/drawing/2014/main" id="{E3970D36-7783-6F42-8913-00CEDCEBBCA9}"/>
              </a:ext>
            </a:extLst>
          </p:cNvPr>
          <p:cNvSpPr>
            <a:spLocks noGrp="1"/>
          </p:cNvSpPr>
          <p:nvPr>
            <p:ph type="subTitle" idx="1"/>
          </p:nvPr>
        </p:nvSpPr>
        <p:spPr>
          <a:xfrm>
            <a:off x="762000" y="5333998"/>
            <a:ext cx="5334000" cy="762000"/>
          </a:xfrm>
        </p:spPr>
        <p:txBody>
          <a:bodyPr anchor="t">
            <a:normAutofit/>
          </a:bodyPr>
          <a:lstStyle/>
          <a:p>
            <a:pPr algn="l"/>
            <a:r>
              <a:rPr lang="en-US" dirty="0">
                <a:solidFill>
                  <a:srgbClr val="FFFFFF"/>
                </a:solidFill>
              </a:rPr>
              <a:t>An exploration of chemical reactions and cause and effect.</a:t>
            </a:r>
          </a:p>
        </p:txBody>
      </p:sp>
    </p:spTree>
    <p:extLst>
      <p:ext uri="{BB962C8B-B14F-4D97-AF65-F5344CB8AC3E}">
        <p14:creationId xmlns:p14="http://schemas.microsoft.com/office/powerpoint/2010/main" val="30850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CE4D2FF-D8EF-BD42-BF69-5FD65574CE1C}"/>
              </a:ext>
            </a:extLst>
          </p:cNvPr>
          <p:cNvPicPr>
            <a:picLocks noGrp="1" noChangeAspect="1"/>
          </p:cNvPicPr>
          <p:nvPr>
            <p:ph idx="1"/>
          </p:nvPr>
        </p:nvPicPr>
        <p:blipFill rotWithShape="1">
          <a:blip r:embed="rId2"/>
          <a:srcRect l="11256" r="16233" b="-1"/>
          <a:stretch/>
        </p:blipFill>
        <p:spPr>
          <a:xfrm>
            <a:off x="762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2" name="Title 1">
            <a:extLst>
              <a:ext uri="{FF2B5EF4-FFF2-40B4-BE49-F238E27FC236}">
                <a16:creationId xmlns:a16="http://schemas.microsoft.com/office/drawing/2014/main" id="{B4F9DE77-BC5B-6B42-BFC0-E88FDDE209B2}"/>
              </a:ext>
            </a:extLst>
          </p:cNvPr>
          <p:cNvSpPr>
            <a:spLocks noGrp="1"/>
          </p:cNvSpPr>
          <p:nvPr>
            <p:ph type="title"/>
          </p:nvPr>
        </p:nvSpPr>
        <p:spPr>
          <a:xfrm>
            <a:off x="6096000" y="1523999"/>
            <a:ext cx="5334000" cy="2827868"/>
          </a:xfrm>
        </p:spPr>
        <p:txBody>
          <a:bodyPr vert="horz" lIns="91440" tIns="45720" rIns="91440" bIns="45720" rtlCol="0" anchor="b" anchorCtr="0">
            <a:normAutofit fontScale="90000"/>
          </a:bodyPr>
          <a:lstStyle/>
          <a:p>
            <a:pPr algn="r"/>
            <a:r>
              <a:rPr lang="en-US" dirty="0"/>
              <a:t>Watch the experiment by clicking this link.</a:t>
            </a:r>
            <a:br>
              <a:rPr lang="en-US" dirty="0"/>
            </a:br>
            <a:r>
              <a:rPr lang="en-US" dirty="0">
                <a:hlinkClick r:id="rId3"/>
              </a:rPr>
              <a:t>Snowman Video</a:t>
            </a:r>
            <a:br>
              <a:rPr lang="en-US" dirty="0"/>
            </a:br>
            <a:endParaRPr lang="en-US" dirty="0"/>
          </a:p>
        </p:txBody>
      </p:sp>
      <p:sp>
        <p:nvSpPr>
          <p:cNvPr id="28" name="Freeform: Shape 27">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0168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ECAB5-FF28-DA4E-97E5-D2C8006F1D10}"/>
              </a:ext>
            </a:extLst>
          </p:cNvPr>
          <p:cNvSpPr>
            <a:spLocks noGrp="1"/>
          </p:cNvSpPr>
          <p:nvPr>
            <p:ph type="title"/>
          </p:nvPr>
        </p:nvSpPr>
        <p:spPr>
          <a:xfrm>
            <a:off x="761999" y="1524000"/>
            <a:ext cx="10667999" cy="1263649"/>
          </a:xfrm>
        </p:spPr>
        <p:txBody>
          <a:bodyPr>
            <a:normAutofit/>
          </a:bodyPr>
          <a:lstStyle/>
          <a:p>
            <a:pPr algn="ctr"/>
            <a:r>
              <a:rPr lang="en-US" dirty="0"/>
              <a:t>How To Try This At Home</a:t>
            </a:r>
          </a:p>
        </p:txBody>
      </p:sp>
      <p:sp>
        <p:nvSpPr>
          <p:cNvPr id="3" name="Content Placeholder 2">
            <a:extLst>
              <a:ext uri="{FF2B5EF4-FFF2-40B4-BE49-F238E27FC236}">
                <a16:creationId xmlns:a16="http://schemas.microsoft.com/office/drawing/2014/main" id="{70CE7D42-7DA7-C644-AD03-1B17DE040E6D}"/>
              </a:ext>
            </a:extLst>
          </p:cNvPr>
          <p:cNvSpPr>
            <a:spLocks noGrp="1"/>
          </p:cNvSpPr>
          <p:nvPr>
            <p:ph idx="1"/>
          </p:nvPr>
        </p:nvSpPr>
        <p:spPr>
          <a:xfrm>
            <a:off x="762000" y="3047999"/>
            <a:ext cx="10668000" cy="3048001"/>
          </a:xfrm>
        </p:spPr>
        <p:txBody>
          <a:bodyPr>
            <a:normAutofit/>
          </a:bodyPr>
          <a:lstStyle/>
          <a:p>
            <a:pPr algn="ctr"/>
            <a:r>
              <a:rPr lang="en-CA" dirty="0"/>
              <a:t>You may want to do this experiment in the shower or outside if it’s not too cold so you don’t end up with a mess.</a:t>
            </a:r>
            <a:endParaRPr lang="en-US" dirty="0"/>
          </a:p>
        </p:txBody>
      </p:sp>
    </p:spTree>
    <p:extLst>
      <p:ext uri="{BB962C8B-B14F-4D97-AF65-F5344CB8AC3E}">
        <p14:creationId xmlns:p14="http://schemas.microsoft.com/office/powerpoint/2010/main" val="397341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1FA4-EBE5-EC47-AF56-6B02801FA7A8}"/>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6E4E82D5-1FED-F54D-8C5F-E5F33B81B4C6}"/>
              </a:ext>
            </a:extLst>
          </p:cNvPr>
          <p:cNvSpPr>
            <a:spLocks noGrp="1"/>
          </p:cNvSpPr>
          <p:nvPr>
            <p:ph idx="1"/>
          </p:nvPr>
        </p:nvSpPr>
        <p:spPr/>
        <p:txBody>
          <a:bodyPr/>
          <a:lstStyle/>
          <a:p>
            <a:pPr fontAlgn="base"/>
            <a:r>
              <a:rPr lang="en-CA" dirty="0"/>
              <a:t>A sandwich bag (That seals)</a:t>
            </a:r>
          </a:p>
          <a:p>
            <a:pPr fontAlgn="base"/>
            <a:r>
              <a:rPr lang="en-CA" dirty="0"/>
              <a:t>Permanent markers (to draw a snowman face)</a:t>
            </a:r>
          </a:p>
          <a:p>
            <a:pPr fontAlgn="base"/>
            <a:r>
              <a:rPr lang="en-CA" dirty="0"/>
              <a:t>3 teaspoons baking soda</a:t>
            </a:r>
          </a:p>
          <a:p>
            <a:pPr fontAlgn="base"/>
            <a:r>
              <a:rPr lang="en-CA" dirty="0"/>
              <a:t>1 – 2 cups of white vinegar</a:t>
            </a:r>
          </a:p>
          <a:p>
            <a:pPr fontAlgn="base"/>
            <a:r>
              <a:rPr lang="en-CA" dirty="0"/>
              <a:t>Paper towel or tissue paper (tissue paper results in a faster explosion)</a:t>
            </a:r>
          </a:p>
          <a:p>
            <a:endParaRPr lang="en-US" dirty="0"/>
          </a:p>
        </p:txBody>
      </p:sp>
    </p:spTree>
    <p:extLst>
      <p:ext uri="{BB962C8B-B14F-4D97-AF65-F5344CB8AC3E}">
        <p14:creationId xmlns:p14="http://schemas.microsoft.com/office/powerpoint/2010/main" val="245538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18E4EB-2457-2646-88D7-684072002AE7}"/>
              </a:ext>
            </a:extLst>
          </p:cNvPr>
          <p:cNvSpPr>
            <a:spLocks noGrp="1"/>
          </p:cNvSpPr>
          <p:nvPr>
            <p:ph type="title"/>
          </p:nvPr>
        </p:nvSpPr>
        <p:spPr>
          <a:xfrm>
            <a:off x="762000" y="1524000"/>
            <a:ext cx="3810001" cy="1263649"/>
          </a:xfrm>
        </p:spPr>
        <p:txBody>
          <a:bodyPr>
            <a:normAutofit/>
          </a:bodyPr>
          <a:lstStyle/>
          <a:p>
            <a:r>
              <a:rPr lang="en-US" dirty="0"/>
              <a:t>How To:</a:t>
            </a:r>
          </a:p>
        </p:txBody>
      </p:sp>
      <p:pic>
        <p:nvPicPr>
          <p:cNvPr id="4" name="Picture 3">
            <a:extLst>
              <a:ext uri="{FF2B5EF4-FFF2-40B4-BE49-F238E27FC236}">
                <a16:creationId xmlns:a16="http://schemas.microsoft.com/office/drawing/2014/main" id="{69D0E94F-BAB8-7B4D-9183-78334ECA02DC}"/>
              </a:ext>
            </a:extLst>
          </p:cNvPr>
          <p:cNvPicPr>
            <a:picLocks noChangeAspect="1"/>
          </p:cNvPicPr>
          <p:nvPr/>
        </p:nvPicPr>
        <p:blipFill rotWithShape="1">
          <a:blip r:embed="rId2"/>
          <a:srcRect l="2888"/>
          <a:stretch/>
        </p:blipFill>
        <p:spPr>
          <a:xfrm>
            <a:off x="5334476"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 name="Content Placeholder 2">
            <a:extLst>
              <a:ext uri="{FF2B5EF4-FFF2-40B4-BE49-F238E27FC236}">
                <a16:creationId xmlns:a16="http://schemas.microsoft.com/office/drawing/2014/main" id="{E0D5F8C3-2F1E-264A-8986-7A65C71882BC}"/>
              </a:ext>
            </a:extLst>
          </p:cNvPr>
          <p:cNvSpPr>
            <a:spLocks noGrp="1"/>
          </p:cNvSpPr>
          <p:nvPr>
            <p:ph idx="1"/>
          </p:nvPr>
        </p:nvSpPr>
        <p:spPr>
          <a:xfrm>
            <a:off x="762001" y="3047999"/>
            <a:ext cx="3810000" cy="3048001"/>
          </a:xfrm>
        </p:spPr>
        <p:txBody>
          <a:bodyPr>
            <a:normAutofit/>
          </a:bodyPr>
          <a:lstStyle/>
          <a:p>
            <a:r>
              <a:rPr lang="en-US" dirty="0"/>
              <a:t>Draw a snowman face on your bag</a:t>
            </a:r>
          </a:p>
          <a:p>
            <a:pPr marL="0" indent="0">
              <a:buNone/>
            </a:pPr>
            <a:endParaRPr lang="en-US" dirty="0"/>
          </a:p>
        </p:txBody>
      </p:sp>
      <p:sp>
        <p:nvSpPr>
          <p:cNvPr id="11" name="Freeform: Shape 10">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8545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F3541D-F094-204B-B3A7-C19645A80A8C}"/>
              </a:ext>
            </a:extLst>
          </p:cNvPr>
          <p:cNvPicPr>
            <a:picLocks noChangeAspect="1"/>
          </p:cNvPicPr>
          <p:nvPr/>
        </p:nvPicPr>
        <p:blipFill rotWithShape="1">
          <a:blip r:embed="rId2"/>
          <a:srcRect l="2167" r="721"/>
          <a:stretch/>
        </p:blipFill>
        <p:spPr>
          <a:xfrm>
            <a:off x="762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2" name="Title 1">
            <a:extLst>
              <a:ext uri="{FF2B5EF4-FFF2-40B4-BE49-F238E27FC236}">
                <a16:creationId xmlns:a16="http://schemas.microsoft.com/office/drawing/2014/main" id="{69C93432-5A87-5441-A236-7159D91C6881}"/>
              </a:ext>
            </a:extLst>
          </p:cNvPr>
          <p:cNvSpPr>
            <a:spLocks noGrp="1"/>
          </p:cNvSpPr>
          <p:nvPr>
            <p:ph type="title"/>
          </p:nvPr>
        </p:nvSpPr>
        <p:spPr>
          <a:xfrm>
            <a:off x="6096000" y="1523999"/>
            <a:ext cx="5334000" cy="1985963"/>
          </a:xfrm>
        </p:spPr>
        <p:txBody>
          <a:bodyPr vert="horz" lIns="91440" tIns="45720" rIns="91440" bIns="45720" rtlCol="0" anchor="b" anchorCtr="0">
            <a:normAutofit/>
          </a:bodyPr>
          <a:lstStyle/>
          <a:p>
            <a:pPr algn="r"/>
            <a:r>
              <a:rPr lang="en-US" sz="3200"/>
              <a:t>Wrap 3 teaspoons of baking soda in a paper towel or tissue, place inside the bag.</a:t>
            </a:r>
          </a:p>
        </p:txBody>
      </p:sp>
      <p:sp>
        <p:nvSpPr>
          <p:cNvPr id="11" name="Freeform: Shape 1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1315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0D11A8A-2B59-0D4E-BB54-5C844216897F}"/>
              </a:ext>
            </a:extLst>
          </p:cNvPr>
          <p:cNvPicPr>
            <a:picLocks noGrp="1" noChangeAspect="1"/>
          </p:cNvPicPr>
          <p:nvPr>
            <p:ph idx="1"/>
          </p:nvPr>
        </p:nvPicPr>
        <p:blipFill rotWithShape="1">
          <a:blip r:embed="rId2"/>
          <a:srcRect l="20001" r="7488"/>
          <a:stretch/>
        </p:blipFill>
        <p:spPr>
          <a:xfrm>
            <a:off x="5334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2" name="Title 1">
            <a:extLst>
              <a:ext uri="{FF2B5EF4-FFF2-40B4-BE49-F238E27FC236}">
                <a16:creationId xmlns:a16="http://schemas.microsoft.com/office/drawing/2014/main" id="{393066B6-7530-164A-8D76-FF3ED2E974AA}"/>
              </a:ext>
            </a:extLst>
          </p:cNvPr>
          <p:cNvSpPr>
            <a:spLocks noGrp="1"/>
          </p:cNvSpPr>
          <p:nvPr>
            <p:ph type="title"/>
          </p:nvPr>
        </p:nvSpPr>
        <p:spPr>
          <a:xfrm>
            <a:off x="762000" y="1523999"/>
            <a:ext cx="6096000" cy="1985963"/>
          </a:xfrm>
        </p:spPr>
        <p:txBody>
          <a:bodyPr vert="horz" lIns="91440" tIns="45720" rIns="91440" bIns="45720" rtlCol="0" anchor="b" anchorCtr="0">
            <a:normAutofit/>
          </a:bodyPr>
          <a:lstStyle/>
          <a:p>
            <a:r>
              <a:rPr lang="en-US" dirty="0"/>
              <a:t>Pour vinegar into the bag and quickly seal.  It will expand very fast.</a:t>
            </a:r>
          </a:p>
        </p:txBody>
      </p:sp>
      <p:sp>
        <p:nvSpPr>
          <p:cNvPr id="16" name="Freeform: Shape 1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2">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213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597D-E221-0141-89B4-EC4BA473E900}"/>
              </a:ext>
            </a:extLst>
          </p:cNvPr>
          <p:cNvSpPr>
            <a:spLocks noGrp="1"/>
          </p:cNvSpPr>
          <p:nvPr>
            <p:ph type="title"/>
          </p:nvPr>
        </p:nvSpPr>
        <p:spPr/>
        <p:txBody>
          <a:bodyPr/>
          <a:lstStyle/>
          <a:p>
            <a:r>
              <a:rPr lang="en-US" dirty="0"/>
              <a:t>What Happened and Why</a:t>
            </a:r>
          </a:p>
        </p:txBody>
      </p:sp>
      <p:sp>
        <p:nvSpPr>
          <p:cNvPr id="3" name="Content Placeholder 2">
            <a:extLst>
              <a:ext uri="{FF2B5EF4-FFF2-40B4-BE49-F238E27FC236}">
                <a16:creationId xmlns:a16="http://schemas.microsoft.com/office/drawing/2014/main" id="{4FA5B201-66C2-4A4D-81B6-AF791D0F4FC7}"/>
              </a:ext>
            </a:extLst>
          </p:cNvPr>
          <p:cNvSpPr>
            <a:spLocks noGrp="1"/>
          </p:cNvSpPr>
          <p:nvPr>
            <p:ph idx="1"/>
          </p:nvPr>
        </p:nvSpPr>
        <p:spPr/>
        <p:txBody>
          <a:bodyPr/>
          <a:lstStyle/>
          <a:p>
            <a:r>
              <a:rPr lang="en-CA" dirty="0"/>
              <a:t>As baking soda, or sodium bicarbonate, mixes with vinegar, carbon dioxide is created. The bag starts to fill with carbon dioxide (and that’s why you see the bag start to swell up) until the pressure is too much and … BOOM!</a:t>
            </a:r>
            <a:endParaRPr lang="en-US" dirty="0"/>
          </a:p>
        </p:txBody>
      </p:sp>
    </p:spTree>
    <p:extLst>
      <p:ext uri="{BB962C8B-B14F-4D97-AF65-F5344CB8AC3E}">
        <p14:creationId xmlns:p14="http://schemas.microsoft.com/office/powerpoint/2010/main" val="1028325995"/>
      </p:ext>
    </p:extLst>
  </p:cSld>
  <p:clrMapOvr>
    <a:masterClrMapping/>
  </p:clrMapOvr>
</p:sld>
</file>

<file path=ppt/theme/theme1.xml><?xml version="1.0" encoding="utf-8"?>
<a:theme xmlns:a="http://schemas.openxmlformats.org/drawingml/2006/main" name="TornVTI">
  <a:themeElements>
    <a:clrScheme name="AnalogousFromLightSeedLeftStep">
      <a:dk1>
        <a:srgbClr val="000000"/>
      </a:dk1>
      <a:lt1>
        <a:srgbClr val="FFFFFF"/>
      </a:lt1>
      <a:dk2>
        <a:srgbClr val="233A3D"/>
      </a:dk2>
      <a:lt2>
        <a:srgbClr val="E8E5E2"/>
      </a:lt2>
      <a:accent1>
        <a:srgbClr val="8EA6C2"/>
      </a:accent1>
      <a:accent2>
        <a:srgbClr val="79AAB1"/>
      </a:accent2>
      <a:accent3>
        <a:srgbClr val="80AA9E"/>
      </a:accent3>
      <a:accent4>
        <a:srgbClr val="77AF88"/>
      </a:accent4>
      <a:accent5>
        <a:srgbClr val="86AB81"/>
      </a:accent5>
      <a:accent6>
        <a:srgbClr val="90A974"/>
      </a:accent6>
      <a:hlink>
        <a:srgbClr val="9A7E5D"/>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18</TotalTime>
  <Words>194</Words>
  <Application>Microsoft Office PowerPoint</Application>
  <PresentationFormat>Widescreen</PresentationFormat>
  <Paragraphs>17</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Verdana Pro</vt:lpstr>
      <vt:lpstr>Verdana Pro Cond SemiBold</vt:lpstr>
      <vt:lpstr>TornVTI</vt:lpstr>
      <vt:lpstr>Exploding Snowmen!</vt:lpstr>
      <vt:lpstr>Watch the experiment by clicking this link. Snowman Video </vt:lpstr>
      <vt:lpstr>How To Try This At Home</vt:lpstr>
      <vt:lpstr>Materials</vt:lpstr>
      <vt:lpstr>How To:</vt:lpstr>
      <vt:lpstr>Wrap 3 teaspoons of baking soda in a paper towel or tissue, place inside the bag.</vt:lpstr>
      <vt:lpstr>Pour vinegar into the bag and quickly seal.  It will expand very fast.</vt:lpstr>
      <vt:lpstr>What Happened and 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Exploding Snowmen!</dc:title>
  <dc:creator>Christine Perreaux</dc:creator>
  <cp:lastModifiedBy>Christine Perreaux</cp:lastModifiedBy>
  <cp:revision>2</cp:revision>
  <dcterms:created xsi:type="dcterms:W3CDTF">2020-12-17T02:42:47Z</dcterms:created>
  <dcterms:modified xsi:type="dcterms:W3CDTF">2020-12-17T17:17:39Z</dcterms:modified>
</cp:coreProperties>
</file>