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5000"/>
  </p:normalViewPr>
  <p:slideViewPr>
    <p:cSldViewPr snapToGrid="0" snapToObjects="1">
      <p:cViewPr varScale="1">
        <p:scale>
          <a:sx n="76" d="100"/>
          <a:sy n="76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rfCD9wjL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snowman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nnuineblog.com/2012/11/snowman-bagels-adorable-easy-holiday.html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CFD8-21E7-3C42-B34D-003444299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Snowman Math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32E0B-E994-784C-8546-CB0512403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Counting Backwards, Introduction to Subtraction</a:t>
            </a:r>
          </a:p>
        </p:txBody>
      </p:sp>
    </p:spTree>
    <p:extLst>
      <p:ext uri="{BB962C8B-B14F-4D97-AF65-F5344CB8AC3E}">
        <p14:creationId xmlns:p14="http://schemas.microsoft.com/office/powerpoint/2010/main" val="373822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A144-406B-3148-AAB0-3BF6D6A6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Little Snowmen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46AF983D-4EAF-7948-8160-BDC95917C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774"/>
          <a:stretch/>
        </p:blipFill>
        <p:spPr>
          <a:xfrm>
            <a:off x="1732081" y="2643190"/>
            <a:ext cx="3212452" cy="331787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CB2B2-3F24-A54B-BB74-C189093FB246}"/>
              </a:ext>
            </a:extLst>
          </p:cNvPr>
          <p:cNvSpPr txBox="1"/>
          <p:nvPr/>
        </p:nvSpPr>
        <p:spPr>
          <a:xfrm>
            <a:off x="5977469" y="3105834"/>
            <a:ext cx="374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snowman to hear a snowman counting song</a:t>
            </a:r>
          </a:p>
        </p:txBody>
      </p:sp>
    </p:spTree>
    <p:extLst>
      <p:ext uri="{BB962C8B-B14F-4D97-AF65-F5344CB8AC3E}">
        <p14:creationId xmlns:p14="http://schemas.microsoft.com/office/powerpoint/2010/main" val="273160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A21732-C07F-6142-B25B-0B90F544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Counting Backwards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late, white&#10;&#10;Description automatically generate">
            <a:extLst>
              <a:ext uri="{FF2B5EF4-FFF2-40B4-BE49-F238E27FC236}">
                <a16:creationId xmlns:a16="http://schemas.microsoft.com/office/drawing/2014/main" id="{64C865C6-B3E7-2648-8B07-CDD2CCC02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086" r="-3" b="3452"/>
          <a:stretch/>
        </p:blipFill>
        <p:spPr>
          <a:xfrm>
            <a:off x="1412683" y="1410208"/>
            <a:ext cx="3876801" cy="419709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3C05-054A-AA43-8489-6E765B22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Find 10 items that you can pretend are snowmen, or crumple up 10 pieces of paper to be snowballs</a:t>
            </a:r>
          </a:p>
          <a:p>
            <a:pPr>
              <a:lnSpc>
                <a:spcPct val="90000"/>
              </a:lnSpc>
            </a:pPr>
            <a:r>
              <a:rPr lang="en-US" sz="1900"/>
              <a:t>Start at 10 and count backwards as you take items away.</a:t>
            </a:r>
          </a:p>
          <a:p>
            <a:pPr>
              <a:lnSpc>
                <a:spcPct val="90000"/>
              </a:lnSpc>
            </a:pPr>
            <a:r>
              <a:rPr lang="en-US" sz="1900"/>
              <a:t>Practice subtraction skills by taking 2 snowmen away. Count how many are left.</a:t>
            </a:r>
          </a:p>
          <a:p>
            <a:pPr>
              <a:lnSpc>
                <a:spcPct val="90000"/>
              </a:lnSpc>
            </a:pPr>
            <a:r>
              <a:rPr lang="en-US" sz="1900"/>
              <a:t>Try again this time take 3 away.  Count how many are left.</a:t>
            </a:r>
          </a:p>
          <a:p>
            <a:pPr>
              <a:lnSpc>
                <a:spcPct val="90000"/>
              </a:lnSpc>
            </a:pPr>
            <a:r>
              <a:rPr lang="en-US" sz="1900"/>
              <a:t>Keep going for as long as you want.</a:t>
            </a:r>
          </a:p>
          <a:p>
            <a:pPr>
              <a:lnSpc>
                <a:spcPct val="9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19584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 Snowman Math</vt:lpstr>
      <vt:lpstr>5 Little Snowmen</vt:lpstr>
      <vt:lpstr>Counting Backwards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Snowman Math</dc:title>
  <dc:creator>Christine Perreaux</dc:creator>
  <cp:lastModifiedBy>Christine Perreaux</cp:lastModifiedBy>
  <cp:revision>1</cp:revision>
  <dcterms:created xsi:type="dcterms:W3CDTF">2020-12-17T03:20:27Z</dcterms:created>
  <dcterms:modified xsi:type="dcterms:W3CDTF">2020-12-17T03:21:11Z</dcterms:modified>
</cp:coreProperties>
</file>